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81" r:id="rId5"/>
    <p:sldId id="290" r:id="rId6"/>
    <p:sldId id="282" r:id="rId7"/>
    <p:sldId id="283" r:id="rId8"/>
    <p:sldId id="284" r:id="rId9"/>
    <p:sldId id="285" r:id="rId10"/>
    <p:sldId id="286" r:id="rId11"/>
    <p:sldId id="291" r:id="rId12"/>
    <p:sldId id="287" r:id="rId13"/>
    <p:sldId id="293" r:id="rId14"/>
    <p:sldId id="294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D0B1"/>
    <a:srgbClr val="33CC33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enath banu s" userId="21155789b65ab847" providerId="LiveId" clId="{5F531F0F-9B1B-4979-8E64-444E136D49BD}"/>
    <pc:docChg chg="undo custSel delSld modSld">
      <pc:chgData name="zeenath banu s" userId="21155789b65ab847" providerId="LiveId" clId="{5F531F0F-9B1B-4979-8E64-444E136D49BD}" dt="2024-10-07T05:45:32.192" v="51" actId="2696"/>
      <pc:docMkLst>
        <pc:docMk/>
      </pc:docMkLst>
      <pc:sldChg chg="modSp mod">
        <pc:chgData name="zeenath banu s" userId="21155789b65ab847" providerId="LiveId" clId="{5F531F0F-9B1B-4979-8E64-444E136D49BD}" dt="2024-10-07T04:50:20.267" v="38" actId="5793"/>
        <pc:sldMkLst>
          <pc:docMk/>
          <pc:sldMk cId="3245335955" sldId="284"/>
        </pc:sldMkLst>
        <pc:spChg chg="mod">
          <ac:chgData name="zeenath banu s" userId="21155789b65ab847" providerId="LiveId" clId="{5F531F0F-9B1B-4979-8E64-444E136D49BD}" dt="2024-10-07T04:50:20.267" v="38" actId="5793"/>
          <ac:spMkLst>
            <pc:docMk/>
            <pc:sldMk cId="3245335955" sldId="284"/>
            <ac:spMk id="3" creationId="{3338DC8A-EEC2-3C8C-AB4D-2D39C9F06F36}"/>
          </ac:spMkLst>
        </pc:spChg>
      </pc:sldChg>
      <pc:sldChg chg="modSp mod">
        <pc:chgData name="zeenath banu s" userId="21155789b65ab847" providerId="LiveId" clId="{5F531F0F-9B1B-4979-8E64-444E136D49BD}" dt="2024-10-07T04:49:57.049" v="35" actId="12"/>
        <pc:sldMkLst>
          <pc:docMk/>
          <pc:sldMk cId="380371317" sldId="291"/>
        </pc:sldMkLst>
        <pc:spChg chg="mod">
          <ac:chgData name="zeenath banu s" userId="21155789b65ab847" providerId="LiveId" clId="{5F531F0F-9B1B-4979-8E64-444E136D49BD}" dt="2024-10-07T04:49:57.049" v="35" actId="12"/>
          <ac:spMkLst>
            <pc:docMk/>
            <pc:sldMk cId="380371317" sldId="291"/>
            <ac:spMk id="3" creationId="{DE89C81D-58AC-97D6-9C05-BCE9484686E9}"/>
          </ac:spMkLst>
        </pc:spChg>
      </pc:sldChg>
      <pc:sldChg chg="modSp del mod">
        <pc:chgData name="zeenath banu s" userId="21155789b65ab847" providerId="LiveId" clId="{5F531F0F-9B1B-4979-8E64-444E136D49BD}" dt="2024-10-07T05:45:32.192" v="51" actId="2696"/>
        <pc:sldMkLst>
          <pc:docMk/>
          <pc:sldMk cId="1379964057" sldId="292"/>
        </pc:sldMkLst>
        <pc:spChg chg="mod">
          <ac:chgData name="zeenath banu s" userId="21155789b65ab847" providerId="LiveId" clId="{5F531F0F-9B1B-4979-8E64-444E136D49BD}" dt="2024-10-07T04:47:14.570" v="3" actId="403"/>
          <ac:spMkLst>
            <pc:docMk/>
            <pc:sldMk cId="1379964057" sldId="292"/>
            <ac:spMk id="2" creationId="{17180D90-546D-22D6-41D5-3F5D2D43FDB9}"/>
          </ac:spMkLst>
        </pc:spChg>
      </pc:sldChg>
      <pc:sldChg chg="modSp mod">
        <pc:chgData name="zeenath banu s" userId="21155789b65ab847" providerId="LiveId" clId="{5F531F0F-9B1B-4979-8E64-444E136D49BD}" dt="2024-10-07T04:51:24.962" v="50" actId="20577"/>
        <pc:sldMkLst>
          <pc:docMk/>
          <pc:sldMk cId="2336421327" sldId="293"/>
        </pc:sldMkLst>
        <pc:spChg chg="mod">
          <ac:chgData name="zeenath banu s" userId="21155789b65ab847" providerId="LiveId" clId="{5F531F0F-9B1B-4979-8E64-444E136D49BD}" dt="2024-10-07T04:51:24.962" v="50" actId="20577"/>
          <ac:spMkLst>
            <pc:docMk/>
            <pc:sldMk cId="2336421327" sldId="293"/>
            <ac:spMk id="2" creationId="{1E4E5A53-27DB-DEDC-F56E-C246A9EF9D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277706" y="604702"/>
            <a:ext cx="11243734" cy="6070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560" y="957555"/>
            <a:ext cx="10741567" cy="3188366"/>
          </a:xfrm>
        </p:spPr>
        <p:txBody>
          <a:bodyPr>
            <a:noAutofit/>
          </a:bodyPr>
          <a:lstStyle/>
          <a:p>
            <a:pPr algn="ctr" defTabSz="457200">
              <a:lnSpc>
                <a:spcPct val="100000"/>
              </a:lnSpc>
              <a:defRPr/>
            </a:pPr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Visvesvaraya Technological University, Belagavi.</a:t>
            </a:r>
            <a:b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PES Institute of Technology and Management, </a:t>
            </a:r>
            <a:b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Shivamogga</a:t>
            </a:r>
            <a:b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COMPUTER SCIENCE &amp; ENGINEERING </a:t>
            </a:r>
            <a:b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(DATA SCIENCE)</a:t>
            </a:r>
            <a:br>
              <a:rPr lang="en-IN" sz="9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MINI-PROJECT 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PRESENTATION (SUBJECT CODE:BCD586) </a:t>
            </a:r>
            <a:b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PROJECT TITLE:LOG  ANALYZER</a:t>
            </a:r>
            <a:b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5867" y="3107296"/>
            <a:ext cx="5207001" cy="1947304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r>
              <a:rPr 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2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</a:t>
            </a:r>
            <a:r>
              <a:rPr lang="en-IN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                            	                     USN 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 P </a:t>
            </a:r>
            <a:r>
              <a:rPr lang="en-US" sz="1200" b="1" dirty="0" err="1">
                <a:solidFill>
                  <a:schemeClr val="bg1"/>
                </a:solidFill>
              </a:rPr>
              <a:t>nagashri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sajjan</a:t>
            </a:r>
            <a:r>
              <a:rPr lang="en-US" sz="1200" b="1" dirty="0">
                <a:solidFill>
                  <a:schemeClr val="bg1"/>
                </a:solidFill>
              </a:rPr>
              <a:t>	         	                    4pm22cd036</a:t>
            </a:r>
          </a:p>
          <a:p>
            <a:r>
              <a:rPr lang="en-US" sz="1200" b="1" dirty="0" err="1">
                <a:solidFill>
                  <a:schemeClr val="bg1"/>
                </a:solidFill>
              </a:rPr>
              <a:t>Sinchana</a:t>
            </a:r>
            <a:r>
              <a:rPr lang="en-US" sz="1200" b="1" dirty="0">
                <a:solidFill>
                  <a:schemeClr val="bg1"/>
                </a:solidFill>
              </a:rPr>
              <a:t> p		        	                    4PM22cd050</a:t>
            </a:r>
          </a:p>
          <a:p>
            <a:r>
              <a:rPr lang="en-US" sz="1200" b="1" dirty="0" err="1">
                <a:solidFill>
                  <a:schemeClr val="bg1"/>
                </a:solidFill>
              </a:rPr>
              <a:t>SoundaryA</a:t>
            </a:r>
            <a:r>
              <a:rPr lang="en-US" sz="1200" b="1" dirty="0">
                <a:solidFill>
                  <a:schemeClr val="bg1"/>
                </a:solidFill>
              </a:rPr>
              <a:t> s p       	                               4PM22Cd053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Zeenath banu s	        	                               4PM22cd063</a:t>
            </a:r>
          </a:p>
          <a:p>
            <a:pPr algn="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6C38C-6D15-5B5E-E668-88459DFB5297}"/>
              </a:ext>
            </a:extLst>
          </p:cNvPr>
          <p:cNvSpPr txBox="1"/>
          <p:nvPr/>
        </p:nvSpPr>
        <p:spPr>
          <a:xfrm>
            <a:off x="3048000" y="-7568308"/>
            <a:ext cx="6096000" cy="150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panose="05040102010807070707" charset="2"/>
              <a:buNone/>
              <a:defRPr/>
            </a:pPr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Visvesvaraya Technological University, Belagavi.</a:t>
            </a:r>
            <a:b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PES Institute of Technology and Management, </a:t>
            </a:r>
            <a:b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Shivamogga</a:t>
            </a:r>
          </a:p>
          <a:p>
            <a:pPr defTabSz="457200">
              <a:lnSpc>
                <a:spcPct val="160000"/>
              </a:lnSpc>
              <a:buClr>
                <a:srgbClr val="90C226"/>
              </a:buClr>
              <a:buSzPct val="80000"/>
              <a:buFont typeface="Wingdings 3" panose="05040102010807070707" charset="2"/>
              <a:buNone/>
              <a:defRPr/>
            </a:pPr>
            <a:r>
              <a:rPr lang="en-IN" sz="1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COMPUTER SCIENCE &amp; DESIGN</a:t>
            </a:r>
            <a:br>
              <a:rPr lang="en-IN" sz="1000" b="1" dirty="0">
                <a:solidFill>
                  <a:srgbClr val="2F559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en-IN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MINI-PROJECT  </a:t>
            </a:r>
            <a:r>
              <a:rPr lang="en-IN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PRESENTATION (SUBJECT CODE:BCG586) </a:t>
            </a:r>
            <a:br>
              <a:rPr lang="en-IN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US" sz="1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EE199-40E0-070B-5E71-B24A4F8084D3}"/>
              </a:ext>
            </a:extLst>
          </p:cNvPr>
          <p:cNvSpPr txBox="1"/>
          <p:nvPr/>
        </p:nvSpPr>
        <p:spPr>
          <a:xfrm>
            <a:off x="558591" y="5147666"/>
            <a:ext cx="3327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Project Guide</a:t>
            </a:r>
          </a:p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Dr.Lokanna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kadakolmath</a:t>
            </a:r>
            <a:r>
              <a:rPr lang="en-IN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Assistant Professor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sym typeface="+mn-ea"/>
              </a:rPr>
              <a:t>Dept of CSDS, PESITM</a:t>
            </a:r>
            <a:r>
              <a:rPr lang="en-US" dirty="0">
                <a:sym typeface="+mn-ea"/>
              </a:rPr>
              <a:t>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AFDA-5861-8AF5-9370-CBF2119C5AFA}"/>
              </a:ext>
            </a:extLst>
          </p:cNvPr>
          <p:cNvSpPr txBox="1"/>
          <p:nvPr/>
        </p:nvSpPr>
        <p:spPr>
          <a:xfrm>
            <a:off x="4400554" y="5147665"/>
            <a:ext cx="3160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Project Coordinator</a:t>
            </a:r>
          </a:p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Dr.Lokanna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kadakolmath</a:t>
            </a:r>
            <a:r>
              <a:rPr lang="en-IN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Assistant Professor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sym typeface="+mn-ea"/>
              </a:rPr>
              <a:t>Dept of CSDS, PESITM</a:t>
            </a:r>
            <a:r>
              <a:rPr lang="en-US" dirty="0">
                <a:sym typeface="+mn-ea"/>
              </a:rPr>
              <a:t>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91C8A-8546-2F26-0232-0A63BC572E58}"/>
              </a:ext>
            </a:extLst>
          </p:cNvPr>
          <p:cNvSpPr txBox="1"/>
          <p:nvPr/>
        </p:nvSpPr>
        <p:spPr>
          <a:xfrm>
            <a:off x="8075612" y="5058343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Head Of the Department</a:t>
            </a:r>
          </a:p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Dr.Sunitha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Professor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sym typeface="+mn-ea"/>
              </a:rPr>
              <a:t>Dept of CSDS, PESITM.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 descr="VTU Logo">
            <a:extLst>
              <a:ext uri="{FF2B5EF4-FFF2-40B4-BE49-F238E27FC236}">
                <a16:creationId xmlns:a16="http://schemas.microsoft.com/office/drawing/2014/main" id="{98692D28-9F19-7041-EEAA-31C70DE99F5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591" y="564172"/>
            <a:ext cx="1523999" cy="1435232"/>
          </a:xfrm>
          <a:prstGeom prst="rect">
            <a:avLst/>
          </a:prstGeom>
          <a:noFill/>
        </p:spPr>
      </p:pic>
      <p:pic>
        <p:nvPicPr>
          <p:cNvPr id="14" name="Picture 13" descr="PESITM SHIMOGA - 2023 Admission Process, Ranking, Reviews ...">
            <a:extLst>
              <a:ext uri="{FF2B5EF4-FFF2-40B4-BE49-F238E27FC236}">
                <a16:creationId xmlns:a16="http://schemas.microsoft.com/office/drawing/2014/main" id="{2B0A3DEF-CB6F-6BC7-3CD7-3CBB9D46710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5667" y="45133"/>
            <a:ext cx="2836333" cy="241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5A53-27DB-DEDC-F56E-C246A9EF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D48F-752E-A3CC-3146-CE229715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16FC0-64EA-47CF-5D46-68FB09D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489201"/>
            <a:ext cx="10871200" cy="41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49DD-23FE-B471-C156-24D47EB3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DA71B-2C96-164A-FAC3-4A2295FCA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38400"/>
            <a:ext cx="11201400" cy="4216400"/>
          </a:xfrm>
        </p:spPr>
      </p:pic>
    </p:spTree>
    <p:extLst>
      <p:ext uri="{BB962C8B-B14F-4D97-AF65-F5344CB8AC3E}">
        <p14:creationId xmlns:p14="http://schemas.microsoft.com/office/powerpoint/2010/main" val="154824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9AAC-2D3B-B036-3E00-A8A851AA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948A-94D9-42DA-F9F1-141DCE2A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2435549"/>
            <a:ext cx="10488406" cy="40106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 Analyzer significantly reduces the time needed to manually analyze system log files.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graphical summaries of request status and exception details, the tool enhances visibility into system performance.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improves system monitoring and debugging, helping developers understand common failures and optimize request handling.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 could include real-time monitoring and more advanced error prediction.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385072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9815-7000-2393-BD94-7C56BE0F5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3195" y="751352"/>
            <a:ext cx="8825658" cy="2677648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YOU!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2E509-DD81-44B8-7D60-2E292F547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2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1995-A5E8-C5C9-A07F-296F7748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alifornian FB" panose="0207040306080B030204" pitchFamily="18" charset="0"/>
              </a:rPr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57F6A-8D14-2E66-2D13-1A1DF037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 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9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DACA-D254-DADA-10E8-E3C54876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04220-24BE-5D86-A19A-958587546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9276" y="3191691"/>
            <a:ext cx="10679991" cy="343916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 Analyzer is designed to analyze system-generated requests by processing log files.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contain details about request handling, including API calls, exceptions, and failures.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implements an interface to select and parse log files, extracting information such as request status, exceptions, and processing details.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helps in reducing the time required to manually go through log files and provides a graphical view of system performance.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873368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92A8-FEF5-0C22-8E8C-51237985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700C6-9E07-344E-5BCB-0754163E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917" y="2342243"/>
            <a:ext cx="10092166" cy="536194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application works with three frameworks: frontend, middleware (API), and database.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 (S-API) acts as a bridge between frontend and database, handling requests and generating logs.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files are critical for monitoring system performance and identifying issues during production.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parses log files to provide quick insights into the number of requests processed, exceptions encountered, and system performance.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390375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AFF7-82D1-6D50-1F69-F29E5077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8DC8A-EEC2-3C8C-AB4D-2D39C9F06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2392" y="3275045"/>
            <a:ext cx="10064275" cy="349048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large volumes of log files to detect issues is time-consuming. Manually identifying exceptions and understanding system request failures from log files is inefficient. Developers need a tool that parses logs quickly, identifies issues, and visually represents key performance metrics..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4B15-7F2C-0526-FF2E-30920E74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ADBB6-1D2C-D8F5-43B4-6FE1046D1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434" y="3098800"/>
            <a:ext cx="10915126" cy="3311331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log file analysis to reduce manual inspection.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meaningful insights into system requests and exceptions.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Graphically display the number of API calls, exception details, and request statuses.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search and analyze specific exceptions to understand failure causes.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system performance by identifying patterns of failure or success.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24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DDDF1-E614-315D-B41A-1B567C87B5B9}"/>
              </a:ext>
            </a:extLst>
          </p:cNvPr>
          <p:cNvSpPr txBox="1"/>
          <p:nvPr/>
        </p:nvSpPr>
        <p:spPr>
          <a:xfrm>
            <a:off x="162560" y="269240"/>
            <a:ext cx="6217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METHODOLOGY:-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1C34F6-48D7-B980-AAFF-911DAFA25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01" y="447020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E2698D-02B6-32B3-5C2F-011BA3A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01" y="1705263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34856-2E9B-266E-B533-96B07C0F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00" y="2981613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0B46FFA-B959-8F02-6B51-F2FC8956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99" y="4257963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84B340E-2EA4-5BE1-DBFB-A237FC7D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98" y="5516206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15E6-0D63-BCDA-4D89-E772541B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used : Regular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C81D-58AC-97D6-9C05-BCE94846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8" y="2603499"/>
            <a:ext cx="10676466" cy="38650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algorithm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plays a crucial role in parsing, filtering, and extracting meaningful information from log files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exceptions, timestamps, HTTP status codes using regex.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Key Data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error messages, stack traces, and failures.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Quickly scan large logs, focusing on issues.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: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regex with scripts for automated log parsing.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Metrics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error trends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Extracting all lines in a log that contain the word “ERROR”: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7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7DFE-E5DB-7B18-53D1-B395B922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4A53-7C81-9068-C0B6-CFAD16D35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42" y="2640822"/>
            <a:ext cx="10427446" cy="37973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Python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for Visualization: Matplotlib, Seaborn,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Parsing: Custom parser for various log formats (plain text, JSON, CSV)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Storage: In-memory storage or lightweight database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Interface: File selection interface to choose log files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Handling: Mechanisms for dealing with missing or malformed logs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42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6">
      <a:dk1>
        <a:sysClr val="windowText" lastClr="000000"/>
      </a:dk1>
      <a:lt1>
        <a:sysClr val="window" lastClr="FFFFFF"/>
      </a:lt1>
      <a:dk2>
        <a:srgbClr val="641766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641766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246</TotalTime>
  <Words>669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Californian FB</vt:lpstr>
      <vt:lpstr>Century Gothic</vt:lpstr>
      <vt:lpstr>Times New Roman</vt:lpstr>
      <vt:lpstr>Wingdings</vt:lpstr>
      <vt:lpstr>Wingdings 3</vt:lpstr>
      <vt:lpstr>Ion Boardroom</vt:lpstr>
      <vt:lpstr>Visvesvaraya Technological University, Belagavi. PES Institute of Technology and Management,  Shivamogga DEPARTMENT OF COMPUTER SCIENCE &amp; ENGINEERING  (DATA SCIENCE) MINI-PROJECT  PRESENTATION (SUBJECT CODE:BCD586)  PROJECT TITLE:LOG  ANALYZER    </vt:lpstr>
      <vt:lpstr>Table of Contents</vt:lpstr>
      <vt:lpstr>ABSTRACT</vt:lpstr>
      <vt:lpstr>INTRODUCTION</vt:lpstr>
      <vt:lpstr>PROBLEM STATEMENTS</vt:lpstr>
      <vt:lpstr>OBJECTIVES</vt:lpstr>
      <vt:lpstr>PowerPoint Presentation</vt:lpstr>
      <vt:lpstr>Algorithm used : Regular Expression</vt:lpstr>
      <vt:lpstr>SOFTWARE REQUIREMENTS</vt:lpstr>
      <vt:lpstr>Log files</vt:lpstr>
      <vt:lpstr>Graphical representation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Nagashree Sajjan;Sinchana P</dc:creator>
  <cp:lastModifiedBy>zeenath banu s</cp:lastModifiedBy>
  <cp:revision>4</cp:revision>
  <dcterms:created xsi:type="dcterms:W3CDTF">2024-09-29T11:07:15Z</dcterms:created>
  <dcterms:modified xsi:type="dcterms:W3CDTF">2024-10-07T13:32:21Z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